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1" r:id="rId6"/>
    <p:sldId id="264" r:id="rId7"/>
    <p:sldId id="263" r:id="rId8"/>
    <p:sldId id="270" r:id="rId9"/>
    <p:sldId id="271" r:id="rId10"/>
    <p:sldId id="265" r:id="rId11"/>
    <p:sldId id="262" r:id="rId12"/>
    <p:sldId id="266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5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553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58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176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131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188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45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30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006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773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6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01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8793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071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8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728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786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227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5C66BA6-5625-462F-93F0-D1D9577C99AE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BB812-143A-4469-8A87-6CD87C927E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8124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10025663" cy="3329581"/>
          </a:xfrm>
        </p:spPr>
        <p:txBody>
          <a:bodyPr/>
          <a:lstStyle/>
          <a:p>
            <a:r>
              <a:rPr lang="en-US" sz="6000" dirty="0" smtClean="0"/>
              <a:t>“Document Archive”</a:t>
            </a:r>
            <a:br>
              <a:rPr lang="en-US" sz="6000" dirty="0" smtClean="0"/>
            </a:br>
            <a:r>
              <a:rPr lang="en-US" sz="6000" dirty="0" smtClean="0"/>
              <a:t>Information and Search System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33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5"/>
    </mc:Choice>
    <mc:Fallback xmlns="">
      <p:transition spd="slow" advTm="356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5507"/>
          </a:xfrm>
        </p:spPr>
        <p:txBody>
          <a:bodyPr/>
          <a:lstStyle/>
          <a:p>
            <a:r>
              <a:rPr lang="en-US" dirty="0" smtClean="0"/>
              <a:t>Key features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521230"/>
            <a:ext cx="8946541" cy="4727170"/>
          </a:xfrm>
        </p:spPr>
        <p:txBody>
          <a:bodyPr/>
          <a:lstStyle/>
          <a:p>
            <a:r>
              <a:rPr lang="en-US" dirty="0" smtClean="0"/>
              <a:t>Download documents from different sources </a:t>
            </a:r>
          </a:p>
          <a:p>
            <a:r>
              <a:rPr lang="en-US" dirty="0" smtClean="0"/>
              <a:t>Extracting text from different file formats </a:t>
            </a:r>
          </a:p>
          <a:p>
            <a:r>
              <a:rPr lang="en-US" dirty="0" smtClean="0"/>
              <a:t>Finding the main and additional language of documents </a:t>
            </a:r>
          </a:p>
          <a:p>
            <a:r>
              <a:rPr lang="en-US" dirty="0" smtClean="0"/>
              <a:t>Translation documents </a:t>
            </a:r>
          </a:p>
          <a:p>
            <a:r>
              <a:rPr lang="en-US" dirty="0" smtClean="0"/>
              <a:t>Full text indexing in different languages</a:t>
            </a:r>
          </a:p>
          <a:p>
            <a:r>
              <a:rPr lang="en-US" dirty="0" smtClean="0"/>
              <a:t>Document </a:t>
            </a:r>
            <a:r>
              <a:rPr lang="en-US" dirty="0" err="1" smtClean="0"/>
              <a:t>rubrication</a:t>
            </a:r>
            <a:endParaRPr lang="en-US" dirty="0" smtClean="0"/>
          </a:p>
          <a:p>
            <a:r>
              <a:rPr lang="en-US" dirty="0" smtClean="0"/>
              <a:t>Search Objects Monitoring in documents </a:t>
            </a:r>
          </a:p>
          <a:p>
            <a:r>
              <a:rPr lang="en-US" dirty="0" smtClean="0"/>
              <a:t>Analysis of documents in various slices of the </a:t>
            </a:r>
          </a:p>
          <a:p>
            <a:r>
              <a:rPr lang="en-US" dirty="0" smtClean="0"/>
              <a:t>Timeline Scale Export documents to external systems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2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1"/>
    </mc:Choice>
    <mc:Fallback xmlns="">
      <p:transition spd="slow" advTm="1377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 documents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Internet</a:t>
            </a:r>
            <a:endParaRPr lang="ru-RU" dirty="0" smtClean="0"/>
          </a:p>
          <a:p>
            <a:r>
              <a:rPr lang="en-US" dirty="0" smtClean="0"/>
              <a:t>Organization's network folders</a:t>
            </a:r>
          </a:p>
          <a:p>
            <a:r>
              <a:rPr lang="en-US" dirty="0" smtClean="0"/>
              <a:t>Special folder on the server</a:t>
            </a:r>
          </a:p>
          <a:p>
            <a:r>
              <a:rPr lang="en-US" dirty="0" smtClean="0"/>
              <a:t>Customer apps</a:t>
            </a:r>
          </a:p>
          <a:p>
            <a:r>
              <a:rPr lang="en-US" dirty="0" smtClean="0"/>
              <a:t>Third-party systems through API systems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File formats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Word (doc, </a:t>
            </a:r>
            <a:r>
              <a:rPr lang="en-US" dirty="0" err="1" smtClean="0"/>
              <a:t>docx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Excel (</a:t>
            </a:r>
            <a:r>
              <a:rPr lang="en-US" dirty="0" err="1" smtClean="0"/>
              <a:t>xls</a:t>
            </a:r>
            <a:r>
              <a:rPr lang="en-US" dirty="0" smtClean="0"/>
              <a:t>, </a:t>
            </a:r>
            <a:r>
              <a:rPr lang="en-US" dirty="0" err="1" smtClean="0"/>
              <a:t>xlsx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Adobe </a:t>
            </a:r>
            <a:r>
              <a:rPr lang="en-US" dirty="0" smtClean="0"/>
              <a:t>Reader (pdf)</a:t>
            </a:r>
            <a:endParaRPr lang="en-US" dirty="0"/>
          </a:p>
          <a:p>
            <a:r>
              <a:rPr lang="en-US" dirty="0"/>
              <a:t>Text </a:t>
            </a:r>
            <a:r>
              <a:rPr lang="en-US" dirty="0" smtClean="0"/>
              <a:t>(txt) – </a:t>
            </a:r>
            <a:r>
              <a:rPr lang="en-US" dirty="0" smtClean="0"/>
              <a:t>Automatic coding definition</a:t>
            </a:r>
          </a:p>
          <a:p>
            <a:r>
              <a:rPr lang="en-US" dirty="0" smtClean="0"/>
              <a:t>HTML</a:t>
            </a:r>
            <a:endParaRPr lang="ru-RU" dirty="0" smtClean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639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21"/>
    </mc:Choice>
    <mc:Fallback xmlns="">
      <p:transition spd="slow" advTm="842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for documents by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201" y="1362962"/>
            <a:ext cx="8946541" cy="419548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</a:t>
            </a:r>
            <a:r>
              <a:rPr lang="en-US" dirty="0" smtClean="0"/>
              <a:t>ontent - full-text search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Source of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Country of source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Entity of monitoring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Rubric of documents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Rubric of sources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Date of publication	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Language of documents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Date of loaded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75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28"/>
    </mc:Choice>
    <mc:Fallback xmlns="">
      <p:transition spd="slow" advTm="992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rubric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rubric in the form of a tree</a:t>
            </a:r>
          </a:p>
          <a:p>
            <a:r>
              <a:rPr lang="en-US" dirty="0" smtClean="0"/>
              <a:t>Several key phrases are defined for each branch</a:t>
            </a:r>
          </a:p>
          <a:p>
            <a:r>
              <a:rPr lang="en-US" dirty="0" smtClean="0"/>
              <a:t>Each phrase can be translated into several languages</a:t>
            </a:r>
          </a:p>
          <a:p>
            <a:pPr lvl="1"/>
            <a:r>
              <a:rPr lang="en-US" dirty="0" smtClean="0"/>
              <a:t>Crime</a:t>
            </a:r>
            <a:endParaRPr lang="ru-RU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Criminal offences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Financial crimes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Corruption</a:t>
            </a:r>
            <a:r>
              <a:rPr lang="ru-RU" dirty="0" smtClean="0"/>
              <a:t> </a:t>
            </a:r>
            <a:endParaRPr lang="ru-RU" dirty="0" smtClean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 smtClean="0"/>
              <a:t>Bribe</a:t>
            </a:r>
            <a:endParaRPr lang="ru-RU" dirty="0" smtClean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 smtClean="0"/>
              <a:t>Bribery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014847"/>
              </p:ext>
            </p:extLst>
          </p:nvPr>
        </p:nvGraphicFramePr>
        <p:xfrm>
          <a:off x="4829694" y="4619269"/>
          <a:ext cx="3391594" cy="130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797">
                  <a:extLst>
                    <a:ext uri="{9D8B030D-6E8A-4147-A177-3AD203B41FA5}">
                      <a16:colId xmlns:a16="http://schemas.microsoft.com/office/drawing/2014/main" val="3060240178"/>
                    </a:ext>
                  </a:extLst>
                </a:gridCol>
                <a:gridCol w="1695797">
                  <a:extLst>
                    <a:ext uri="{9D8B030D-6E8A-4147-A177-3AD203B41FA5}">
                      <a16:colId xmlns:a16="http://schemas.microsoft.com/office/drawing/2014/main" val="3881939108"/>
                    </a:ext>
                  </a:extLst>
                </a:gridCol>
              </a:tblGrid>
              <a:tr h="26154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Language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Translate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139526"/>
                  </a:ext>
                </a:extLst>
              </a:tr>
              <a:tr h="26154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Russian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Коррупция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39630"/>
                  </a:ext>
                </a:extLst>
              </a:tr>
              <a:tr h="26154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English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Corruption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955107"/>
                  </a:ext>
                </a:extLst>
              </a:tr>
              <a:tr h="26154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Chinese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1100" dirty="0" smtClean="0"/>
                        <a:t>腐敗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065960"/>
                  </a:ext>
                </a:extLst>
              </a:tr>
              <a:tr h="26154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Arabic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1100" dirty="0" smtClean="0"/>
                        <a:t>فساد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57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26"/>
    </mc:Choice>
    <mc:Fallback xmlns="">
      <p:transition spd="slow" advTm="702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facilities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294" y="1319531"/>
            <a:ext cx="1664825" cy="576262"/>
          </a:xfrm>
        </p:spPr>
        <p:txBody>
          <a:bodyPr/>
          <a:lstStyle/>
          <a:p>
            <a:r>
              <a:rPr lang="en-US" dirty="0" smtClean="0"/>
              <a:t>Type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6111" y="1895793"/>
            <a:ext cx="2256870" cy="2074025"/>
          </a:xfrm>
        </p:spPr>
        <p:txBody>
          <a:bodyPr/>
          <a:lstStyle/>
          <a:p>
            <a:r>
              <a:rPr lang="en-US" dirty="0" smtClean="0"/>
              <a:t>Person</a:t>
            </a:r>
            <a:endParaRPr lang="ru-RU" dirty="0" smtClean="0"/>
          </a:p>
          <a:p>
            <a:r>
              <a:rPr lang="en-US" dirty="0" smtClean="0"/>
              <a:t>Organization</a:t>
            </a:r>
            <a:endParaRPr lang="ru-RU" dirty="0" smtClean="0"/>
          </a:p>
          <a:p>
            <a:r>
              <a:rPr lang="en-US" dirty="0" smtClean="0"/>
              <a:t>Region</a:t>
            </a:r>
            <a:endParaRPr lang="ru-RU" dirty="0" smtClean="0"/>
          </a:p>
          <a:p>
            <a:r>
              <a:rPr lang="en-US" dirty="0" smtClean="0"/>
              <a:t>Concept</a:t>
            </a:r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360182" y="1319531"/>
            <a:ext cx="4396339" cy="576262"/>
          </a:xfrm>
        </p:spPr>
        <p:txBody>
          <a:bodyPr/>
          <a:lstStyle/>
          <a:p>
            <a:r>
              <a:rPr lang="en-US" dirty="0" smtClean="0"/>
              <a:t>Characteristics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301481" y="1853248"/>
            <a:ext cx="8602344" cy="1454237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Name</a:t>
            </a:r>
            <a:endParaRPr lang="ru-RU" dirty="0" smtClean="0"/>
          </a:p>
          <a:p>
            <a:r>
              <a:rPr lang="en-US" dirty="0" smtClean="0"/>
              <a:t>Synonyms in several languages</a:t>
            </a:r>
            <a:r>
              <a:rPr lang="ru-RU" dirty="0" smtClean="0"/>
              <a:t>Краткая </a:t>
            </a:r>
            <a:r>
              <a:rPr lang="ru-RU" dirty="0" smtClean="0"/>
              <a:t>информация</a:t>
            </a:r>
          </a:p>
          <a:p>
            <a:r>
              <a:rPr lang="en-US" dirty="0" smtClean="0"/>
              <a:t>Dossier</a:t>
            </a:r>
            <a:endParaRPr lang="ru-RU" dirty="0" smtClean="0"/>
          </a:p>
          <a:p>
            <a:r>
              <a:rPr lang="en-US" dirty="0" smtClean="0"/>
              <a:t>Photo/logo</a:t>
            </a:r>
            <a:endParaRPr lang="ru-RU" dirty="0" smtClean="0"/>
          </a:p>
          <a:p>
            <a:r>
              <a:rPr lang="en-US" dirty="0" smtClean="0"/>
              <a:t>Date of birth (for persons)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550" y="3350030"/>
            <a:ext cx="6453191" cy="333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28"/>
    </mc:Choice>
    <mc:Fallback xmlns="">
      <p:transition spd="slow" advTm="1372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48181"/>
          </a:xfrm>
        </p:spPr>
        <p:txBody>
          <a:bodyPr/>
          <a:lstStyle/>
          <a:p>
            <a:r>
              <a:rPr lang="en-US" dirty="0" smtClean="0"/>
              <a:t>Request stats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300900"/>
            <a:ext cx="8946541" cy="4947500"/>
          </a:xfrm>
        </p:spPr>
        <p:txBody>
          <a:bodyPr/>
          <a:lstStyle/>
          <a:p>
            <a:r>
              <a:rPr lang="en-US" dirty="0"/>
              <a:t>Statistics </a:t>
            </a:r>
            <a:r>
              <a:rPr lang="en-US" dirty="0" smtClean="0"/>
              <a:t>by country of sources </a:t>
            </a:r>
          </a:p>
          <a:p>
            <a:r>
              <a:rPr lang="en-US" dirty="0" smtClean="0"/>
              <a:t>Statistics by language of documents </a:t>
            </a:r>
          </a:p>
          <a:p>
            <a:r>
              <a:rPr lang="en-US" dirty="0" smtClean="0"/>
              <a:t>Statistics by sources </a:t>
            </a:r>
          </a:p>
          <a:p>
            <a:r>
              <a:rPr lang="en-US" dirty="0" smtClean="0"/>
              <a:t>Statistics on the rubric of documents </a:t>
            </a:r>
          </a:p>
          <a:p>
            <a:r>
              <a:rPr lang="en-US" dirty="0" smtClean="0"/>
              <a:t>Statistics on the rubric of sources </a:t>
            </a:r>
          </a:p>
          <a:p>
            <a:r>
              <a:rPr lang="en-US" dirty="0" smtClean="0"/>
              <a:t>Statistics on monitoring objects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15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7"/>
    </mc:Choice>
    <mc:Fallback xmlns="">
      <p:transition spd="slow" advTm="467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 of documents by region of sources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5694" y="1977823"/>
            <a:ext cx="8006742" cy="455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9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9"/>
    </mc:Choice>
    <mc:Fallback xmlns="">
      <p:transition spd="slow" advTm="716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statistics on monitoring sites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7758" y="1853248"/>
            <a:ext cx="8041260" cy="484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4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8"/>
    </mc:Choice>
    <mc:Fallback xmlns="">
      <p:transition spd="slow" advTm="605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document text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052918"/>
            <a:ext cx="4732223" cy="4195481"/>
          </a:xfrm>
        </p:spPr>
        <p:txBody>
          <a:bodyPr/>
          <a:lstStyle/>
          <a:p>
            <a:r>
              <a:rPr lang="en-US" dirty="0" smtClean="0"/>
              <a:t>Showing text</a:t>
            </a:r>
          </a:p>
          <a:p>
            <a:r>
              <a:rPr lang="en-US" dirty="0" smtClean="0"/>
              <a:t>Show the original document</a:t>
            </a:r>
            <a:endParaRPr lang="ru-RU" dirty="0" smtClean="0"/>
          </a:p>
          <a:p>
            <a:pPr lvl="1"/>
            <a:r>
              <a:rPr lang="en-US" dirty="0" smtClean="0"/>
              <a:t>Show translation if you have</a:t>
            </a:r>
            <a:r>
              <a:rPr lang="ru-RU" dirty="0" smtClean="0"/>
              <a:t>.</a:t>
            </a:r>
            <a:endParaRPr lang="ru-RU" dirty="0" smtClean="0"/>
          </a:p>
          <a:p>
            <a:pPr marL="914400" lvl="2" indent="0">
              <a:buNone/>
            </a:pPr>
            <a:r>
              <a:rPr lang="en-US" dirty="0" smtClean="0"/>
              <a:t>Shows a translation of the text, if it is already in the database</a:t>
            </a:r>
            <a:r>
              <a:rPr lang="ru-RU" dirty="0" smtClean="0"/>
              <a:t>.</a:t>
            </a:r>
            <a:endParaRPr lang="ru-RU" dirty="0" smtClean="0"/>
          </a:p>
          <a:p>
            <a:pPr lvl="1"/>
            <a:r>
              <a:rPr lang="en-US" dirty="0" smtClean="0"/>
              <a:t>Translate automatically</a:t>
            </a:r>
            <a:endParaRPr lang="ru-RU" dirty="0" smtClean="0"/>
          </a:p>
          <a:p>
            <a:pPr marL="914400" lvl="2" indent="0">
              <a:buNone/>
            </a:pPr>
            <a:r>
              <a:rPr lang="en-US" dirty="0" smtClean="0"/>
              <a:t>The translation will be made automatically into the chosen language using Google translator</a:t>
            </a:r>
            <a:r>
              <a:rPr lang="ru-RU" dirty="0" smtClean="0"/>
              <a:t>.</a:t>
            </a:r>
            <a:endParaRPr lang="ru-RU" dirty="0" smtClean="0"/>
          </a:p>
          <a:p>
            <a:pPr marL="914400" lvl="2" indent="0">
              <a:buNone/>
            </a:pPr>
            <a:r>
              <a:rPr lang="en-US" dirty="0" smtClean="0"/>
              <a:t>Translation is stored in the database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25490" y="1986741"/>
            <a:ext cx="47382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Text illumination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The phrase you're not in different languages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Monitoring objects in different languages</a:t>
            </a:r>
            <a:endParaRPr lang="ru-RU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Keywords in different languages</a:t>
            </a: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1912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36"/>
    </mc:Choice>
    <mc:Fallback xmlns="">
      <p:transition spd="slow" advTm="1183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0940"/>
          </a:xfrm>
        </p:spPr>
        <p:txBody>
          <a:bodyPr/>
          <a:lstStyle/>
          <a:p>
            <a:r>
              <a:rPr lang="en-US" dirty="0" smtClean="0"/>
              <a:t>Localization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6810" y="1213658"/>
            <a:ext cx="8946541" cy="703391"/>
          </a:xfrm>
        </p:spPr>
        <p:txBody>
          <a:bodyPr/>
          <a:lstStyle/>
          <a:p>
            <a:r>
              <a:rPr lang="en-US" dirty="0" smtClean="0"/>
              <a:t>Localization of both interface and data in multiple languages at the same time</a:t>
            </a:r>
            <a:r>
              <a:rPr lang="ru-RU" dirty="0" smtClean="0"/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84" y="1906219"/>
            <a:ext cx="6685411" cy="37605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10" y="2234045"/>
            <a:ext cx="7530845" cy="42361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818" y="2470570"/>
            <a:ext cx="7673905" cy="43165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537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28"/>
    </mc:Choice>
    <mc:Fallback xmlns="">
      <p:transition spd="slow" advTm="17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removal of objects from texts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background, objects are extracted from Text (in the current version only on Russian)</a:t>
            </a:r>
          </a:p>
          <a:p>
            <a:r>
              <a:rPr lang="en-US" dirty="0" smtClean="0"/>
              <a:t>Types of objects recovered</a:t>
            </a:r>
            <a:endParaRPr lang="ru-RU" dirty="0" smtClean="0"/>
          </a:p>
          <a:p>
            <a:pPr lvl="1"/>
            <a:r>
              <a:rPr lang="en-US" dirty="0" smtClean="0"/>
              <a:t>Persons</a:t>
            </a:r>
            <a:endParaRPr lang="ru-RU" dirty="0" smtClean="0"/>
          </a:p>
          <a:p>
            <a:pPr lvl="1"/>
            <a:r>
              <a:rPr lang="en-US" dirty="0" smtClean="0"/>
              <a:t>Organizations</a:t>
            </a:r>
            <a:endParaRPr lang="ru-RU" dirty="0" smtClean="0"/>
          </a:p>
          <a:p>
            <a:pPr lvl="1"/>
            <a:r>
              <a:rPr lang="en-US" dirty="0" smtClean="0"/>
              <a:t>Countries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en-US" dirty="0" smtClean="0"/>
              <a:t>regions</a:t>
            </a:r>
            <a:endParaRPr lang="ru-RU" dirty="0" smtClean="0"/>
          </a:p>
          <a:p>
            <a:pPr lvl="1"/>
            <a:r>
              <a:rPr lang="en-US" dirty="0" smtClean="0"/>
              <a:t>E-Mails</a:t>
            </a:r>
            <a:endParaRPr lang="ru-RU" dirty="0" smtClean="0"/>
          </a:p>
          <a:p>
            <a:pPr lvl="1"/>
            <a:r>
              <a:rPr lang="en-US" dirty="0" smtClean="0"/>
              <a:t>Names of your own</a:t>
            </a:r>
            <a:endParaRPr lang="ru-RU" dirty="0" smtClean="0"/>
          </a:p>
          <a:p>
            <a:pPr lvl="1"/>
            <a:r>
              <a:rPr lang="en-US" dirty="0" smtClean="0"/>
              <a:t>Dates and amounts</a:t>
            </a:r>
            <a:endParaRPr lang="ru-RU" dirty="0" smtClean="0"/>
          </a:p>
          <a:p>
            <a:pPr lvl="1"/>
            <a:r>
              <a:rPr lang="en-US" dirty="0" smtClean="0"/>
              <a:t>Phone numbers</a:t>
            </a:r>
            <a:r>
              <a:rPr lang="ru-RU" dirty="0" smtClean="0"/>
              <a:t>, </a:t>
            </a:r>
            <a:r>
              <a:rPr lang="en-US" dirty="0" smtClean="0"/>
              <a:t>Tax-ID</a:t>
            </a:r>
            <a:r>
              <a:rPr lang="ru-RU" dirty="0" smtClean="0"/>
              <a:t> </a:t>
            </a:r>
            <a:r>
              <a:rPr lang="en-US" dirty="0" smtClean="0"/>
              <a:t>etc.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006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81"/>
    </mc:Choice>
    <mc:Fallback xmlns="">
      <p:transition spd="slow" advTm="1138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Illumination of objects and keywords in the original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43" y="1977437"/>
            <a:ext cx="7395493" cy="4036707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35326" y="2563291"/>
            <a:ext cx="7686892" cy="419576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822276" y="1977437"/>
            <a:ext cx="3283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</a:t>
            </a:r>
            <a:r>
              <a:rPr lang="en-US" sz="2400" dirty="0" err="1" smtClean="0"/>
              <a:t>nd</a:t>
            </a:r>
            <a:r>
              <a:rPr lang="en-US" sz="2400" dirty="0" smtClean="0"/>
              <a:t> in translation</a:t>
            </a:r>
            <a:endParaRPr lang="ru-RU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285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9470"/>
    </mc:Choice>
    <mc:Fallback xmlns="">
      <p:transition advTm="194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524" y="141032"/>
            <a:ext cx="9404723" cy="808815"/>
          </a:xfrm>
        </p:spPr>
        <p:txBody>
          <a:bodyPr/>
          <a:lstStyle/>
          <a:p>
            <a:r>
              <a:rPr lang="en-US" dirty="0" smtClean="0"/>
              <a:t>Timeline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310" y="1769533"/>
            <a:ext cx="7543786" cy="4195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24" y="2329391"/>
            <a:ext cx="7281197" cy="40497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7245" y="2738584"/>
            <a:ext cx="7255690" cy="40355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4054" y="1809394"/>
            <a:ext cx="3140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monitoring object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925721" y="2273989"/>
            <a:ext cx="3285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source region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508442" y="2701369"/>
            <a:ext cx="289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By document language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652934" y="3867414"/>
            <a:ext cx="3045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en-US" dirty="0" smtClean="0"/>
              <a:t>By</a:t>
            </a:r>
            <a:r>
              <a:rPr lang="ru-RU" dirty="0" smtClean="0"/>
              <a:t> </a:t>
            </a:r>
            <a:r>
              <a:rPr lang="ru-RU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Rubric of source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Rubric </a:t>
            </a:r>
            <a:r>
              <a:rPr lang="ru-RU" dirty="0" smtClean="0"/>
              <a:t> </a:t>
            </a:r>
            <a:r>
              <a:rPr lang="en-US" dirty="0" smtClean="0"/>
              <a:t>of document’s</a:t>
            </a:r>
            <a:r>
              <a:rPr lang="en-US" dirty="0"/>
              <a:t> </a:t>
            </a:r>
            <a:r>
              <a:rPr lang="en-US" dirty="0" smtClean="0"/>
              <a:t>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Source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22867" y="1160529"/>
            <a:ext cx="9017000" cy="366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documents per date on different slices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39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19"/>
    </mc:Choice>
    <mc:Fallback xmlns="">
      <p:transition spd="slow" advTm="17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4|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3|2.2|3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14242</TotalTime>
  <Words>415</Words>
  <Application>Microsoft Office PowerPoint</Application>
  <PresentationFormat>Широкоэкранный</PresentationFormat>
  <Paragraphs>111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Century Gothic</vt:lpstr>
      <vt:lpstr>メイリオ</vt:lpstr>
      <vt:lpstr>Wingdings</vt:lpstr>
      <vt:lpstr>Wingdings 3</vt:lpstr>
      <vt:lpstr>Ион</vt:lpstr>
      <vt:lpstr>“Document Archive” Information and Search System</vt:lpstr>
      <vt:lpstr>Key features</vt:lpstr>
      <vt:lpstr>Download documents</vt:lpstr>
      <vt:lpstr>Search for documents by</vt:lpstr>
      <vt:lpstr>Automatic rubric</vt:lpstr>
      <vt:lpstr>Monitoring facilities</vt:lpstr>
      <vt:lpstr>Request stats</vt:lpstr>
      <vt:lpstr>Statistics of documents by region of sources</vt:lpstr>
      <vt:lpstr>Document statistics on monitoring sites</vt:lpstr>
      <vt:lpstr>View document text</vt:lpstr>
      <vt:lpstr>Localization</vt:lpstr>
      <vt:lpstr>Automatic removal of objects from texts</vt:lpstr>
      <vt:lpstr>Illumination of objects and keywords in the original</vt:lpstr>
      <vt:lpstr>Timeline.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«Архив документов»</dc:title>
  <dc:creator>Кузин Виталий</dc:creator>
  <cp:lastModifiedBy>Кузин Виталий</cp:lastModifiedBy>
  <cp:revision>54</cp:revision>
  <dcterms:created xsi:type="dcterms:W3CDTF">2019-03-17T12:45:42Z</dcterms:created>
  <dcterms:modified xsi:type="dcterms:W3CDTF">2019-11-20T14:17:11Z</dcterms:modified>
</cp:coreProperties>
</file>